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802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5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</a:t>
            </a:r>
            <a:r>
              <a:rPr lang="en-US" dirty="0" smtClean="0">
                <a:solidFill>
                  <a:srgbClr val="0070C0"/>
                </a:solidFill>
              </a:rPr>
              <a:t>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15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73a: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Quienes</a:t>
            </a:r>
            <a:r>
              <a:rPr lang="en-US" sz="2800" dirty="0" smtClean="0"/>
              <a:t>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</a:t>
            </a:r>
            <a:r>
              <a:rPr lang="en-US" sz="2800" dirty="0" smtClean="0"/>
              <a:t>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4-6 of the VOCES INOCENTES Spanish Study Guide.</a:t>
            </a:r>
          </a:p>
          <a:p>
            <a:r>
              <a:rPr lang="en-US" sz="2800" dirty="0" smtClean="0"/>
              <a:t>You will be watching VOCES 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73a</a:t>
            </a:r>
            <a:r>
              <a:rPr lang="en-US" sz="2800" smtClean="0">
                <a:solidFill>
                  <a:srgbClr val="FF0000"/>
                </a:solidFill>
              </a:rPr>
              <a:t>:</a:t>
            </a:r>
            <a:r>
              <a:rPr lang="en-US" sz="2800" smtClean="0"/>
              <a:t> </a:t>
            </a:r>
            <a:r>
              <a:rPr lang="en-US" sz="2800" dirty="0" smtClean="0"/>
              <a:t>Finish </a:t>
            </a:r>
            <a:r>
              <a:rPr lang="en-US" sz="2800" dirty="0" smtClean="0"/>
              <a:t>p.4-6 (#5.2)  </a:t>
            </a:r>
            <a:r>
              <a:rPr lang="en-US" sz="2800" dirty="0" smtClean="0"/>
              <a:t>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7814</TotalTime>
  <Words>23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5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28</cp:revision>
  <cp:lastPrinted>2014-06-03T17:23:43Z</cp:lastPrinted>
  <dcterms:created xsi:type="dcterms:W3CDTF">2014-05-12T21:03:23Z</dcterms:created>
  <dcterms:modified xsi:type="dcterms:W3CDTF">2015-06-05T20:01:07Z</dcterms:modified>
</cp:coreProperties>
</file>